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637-9D00-4F29-85D4-8E59161C0911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637-9D00-4F29-85D4-8E59161C0911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637-9D00-4F29-85D4-8E59161C0911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637-9D00-4F29-85D4-8E59161C0911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637-9D00-4F29-85D4-8E59161C0911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637-9D00-4F29-85D4-8E59161C0911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637-9D00-4F29-85D4-8E59161C0911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637-9D00-4F29-85D4-8E59161C0911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637-9D00-4F29-85D4-8E59161C0911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637-9D00-4F29-85D4-8E59161C0911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637-9D00-4F29-85D4-8E59161C0911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1EB7637-9D00-4F29-85D4-8E59161C0911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 and Indirect Pronouns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Shaelyn 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8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5264496"/>
              </p:ext>
            </p:extLst>
          </p:nvPr>
        </p:nvGraphicFramePr>
        <p:xfrm>
          <a:off x="457200" y="457200"/>
          <a:ext cx="8153400" cy="5889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8350"/>
                <a:gridCol w="2038350"/>
                <a:gridCol w="2038350"/>
                <a:gridCol w="2038350"/>
              </a:tblGrid>
              <a:tr h="914402">
                <a:tc>
                  <a:txBody>
                    <a:bodyPr/>
                    <a:lstStyle/>
                    <a:p>
                      <a:r>
                        <a:rPr lang="en-US" dirty="0" smtClean="0"/>
                        <a:t>Direct French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Direct English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Indirect French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Indirect English</a:t>
                      </a:r>
                      <a:endParaRPr lang="en-US" dirty="0"/>
                    </a:p>
                  </a:txBody>
                  <a:tcPr/>
                </a:tc>
              </a:tr>
              <a:tr h="829138"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me</a:t>
                      </a:r>
                      <a:endParaRPr lang="en-US" dirty="0"/>
                    </a:p>
                  </a:txBody>
                  <a:tcPr/>
                </a:tc>
              </a:tr>
              <a:tr h="82913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829138">
                <a:tc>
                  <a:txBody>
                    <a:bodyPr/>
                    <a:lstStyle/>
                    <a:p>
                      <a:r>
                        <a:rPr lang="en-US" dirty="0" smtClean="0"/>
                        <a:t>Le/La/l’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Him/her/it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him/to her</a:t>
                      </a:r>
                      <a:endParaRPr lang="en-US" dirty="0"/>
                    </a:p>
                  </a:txBody>
                  <a:tcPr/>
                </a:tc>
              </a:tr>
              <a:tr h="829138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us</a:t>
                      </a:r>
                      <a:endParaRPr lang="en-US" dirty="0"/>
                    </a:p>
                  </a:txBody>
                  <a:tcPr/>
                </a:tc>
              </a:tr>
              <a:tr h="82913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829138"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them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343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Where do you place the direct and indirect pronouns?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direct and indirect pronouns replace a direct object noun. They are placed before the conjugated verb . If you have 2 verbs and one of them is an infinitive, the object pronoun is before the infinitive</a:t>
            </a:r>
          </a:p>
          <a:p>
            <a:r>
              <a:rPr lang="en-US" dirty="0" smtClean="0"/>
              <a:t>Ex: Je </a:t>
            </a:r>
            <a:r>
              <a:rPr lang="en-US" dirty="0" err="1" smtClean="0"/>
              <a:t>vais</a:t>
            </a:r>
            <a:r>
              <a:rPr lang="en-US" dirty="0" smtClean="0"/>
              <a:t> le </a:t>
            </a:r>
            <a:r>
              <a:rPr lang="en-US" dirty="0" err="1" smtClean="0"/>
              <a:t>regarder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2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Present Tense, imparfait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et passé compose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Imparfait:</a:t>
            </a:r>
          </a:p>
          <a:p>
            <a:r>
              <a:rPr lang="en-US" dirty="0" smtClean="0"/>
              <a:t>Je le regardais.</a:t>
            </a:r>
          </a:p>
          <a:p>
            <a:r>
              <a:rPr lang="en-US" dirty="0" smtClean="0"/>
              <a:t>Je lui parlais.</a:t>
            </a:r>
          </a:p>
          <a:p>
            <a:r>
              <a:rPr lang="en-US" u="sng" dirty="0" smtClean="0"/>
              <a:t>Present:</a:t>
            </a:r>
          </a:p>
          <a:p>
            <a:r>
              <a:rPr lang="en-US" dirty="0" smtClean="0"/>
              <a:t>Je lui </a:t>
            </a:r>
            <a:r>
              <a:rPr lang="fr-FR" dirty="0" smtClean="0"/>
              <a:t>parle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Je le mange.</a:t>
            </a:r>
          </a:p>
          <a:p>
            <a:r>
              <a:rPr lang="en-US" u="sng" dirty="0" smtClean="0"/>
              <a:t>Passé Compose:</a:t>
            </a:r>
          </a:p>
          <a:p>
            <a:r>
              <a:rPr lang="en-US" dirty="0" smtClean="0"/>
              <a:t>Je l’ai </a:t>
            </a:r>
            <a:r>
              <a:rPr lang="fr-FR" dirty="0" smtClean="0"/>
              <a:t>regarde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 Je lui ai </a:t>
            </a:r>
            <a:r>
              <a:rPr lang="fr-FR" dirty="0" smtClean="0"/>
              <a:t>envoyé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84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74</TotalTime>
  <Words>143</Words>
  <Application>Microsoft Office PowerPoint</Application>
  <PresentationFormat>On-screen Show (4:3)</PresentationFormat>
  <Paragraphs>44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Direct and Indirect Pronouns</vt:lpstr>
      <vt:lpstr>PowerPoint Presentation</vt:lpstr>
      <vt:lpstr>Where do you place the direct and indirect pronouns?</vt:lpstr>
      <vt:lpstr>Present Tense, imparfait et passé compose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and Indirect Pronouns</dc:title>
  <dc:creator>PNHS Student</dc:creator>
  <cp:lastModifiedBy>PNHS Student</cp:lastModifiedBy>
  <cp:revision>9</cp:revision>
  <dcterms:created xsi:type="dcterms:W3CDTF">2013-01-29T12:28:20Z</dcterms:created>
  <dcterms:modified xsi:type="dcterms:W3CDTF">2013-01-31T12:36:06Z</dcterms:modified>
</cp:coreProperties>
</file>